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3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DB3F-149F-5A1C-0EC3-58064056C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090F9-A706-1312-1300-40E16BE72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62B08-7FD0-938B-B541-9551E16CB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0D6F5-FDA2-520F-6F3A-36985B109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A5037-BEE1-45D2-20CC-7880F7BD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0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628D-FCC1-9612-D61C-165934962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C3D2DB-9476-69A0-EF6C-6698A33DD1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7AD61-CF20-F8BB-4E8B-F9292C76C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5111E-3F38-A0F2-78CF-3E60BB95D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3BB91-FA44-B2A0-2D31-E010E778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35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557015-D5C1-56CB-207F-0DFB9D51D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4ECF9-9CF6-68EF-B745-ADBFAB23D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05E52-FDCD-E6F0-6505-34C3C0104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B8D3F-3E99-DEBB-BAF4-C55C445C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C47B6-0452-CC2F-E0A0-737C44CE6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14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AF32F-0290-FAC0-F386-A7AE5FFD0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9E9D8-96A8-3563-0A83-E24EB1F67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B0132-0EED-2D9D-DF4B-430D5B31C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300FC-8B4E-BF50-AAE8-BCE04D433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5640C-19BD-4B25-BBB7-FB051F99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1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37104-9F78-EBD4-DB47-D1674F48F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C5CF49-E210-A7E7-E57B-391775760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2AE58-C68C-E65D-69F2-96AC07477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7884C-A00A-EC88-56BB-6734E3B2D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6ED0-6E54-2E80-3531-4D5A19245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67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B592E-528E-744F-9E55-37F7AD38A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413AF-169F-531A-8171-522C27D38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A3EE0B-3BF1-6A79-721F-91E3EDDE9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852C-6EEF-245D-5549-FDF5F6547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5A871-475F-D536-3F5A-156807F8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2D343-6623-1E18-204E-F3B50A5D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659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BA951-DCC5-B935-5D62-59272B598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3DECC-7ABB-9A95-6AB6-143FC7A77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1D4A8-8F34-48D4-38F0-6816C2C0A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C76D16-8A92-F82E-62D5-1DE602E1D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E6C72-678F-85C0-9335-0ECD0AEA75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14964-226B-D6BA-A756-B74548AEA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59CC5D-7B91-E3FC-A5E7-7D0BC139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BED12-A425-1494-9187-6F772DE0D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63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06FCE-8FE6-BA59-FE7F-9BAB5A04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FB4D32-F7BF-A4D8-0116-94F02B9BE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858EC-B353-4A29-48EF-653D730C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0FA30-7B57-3A84-1C4E-D8432B30F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78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9263A-4D1D-A024-98AF-155B66242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8F977F-EAAE-8FA7-E3E8-173D4630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96541-B50A-E880-2364-08DF8E271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30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88B83-48D7-BAB2-C54B-A8E19DDC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E9B5C-96ED-92FF-5E86-8E7B67566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BA92B-D322-44F9-A1A6-6795E58F7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4CE7E-949E-B551-FD51-BF22EDD4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8C372-72B6-AE6A-FD7C-D97CB1B6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92D23-E465-50BA-3FF4-F75679D2D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6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ED370-4F23-433E-6B0B-FD83E9ABB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E9E400-65A3-039C-DC1B-F14B23226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EF286-25EB-ABEB-4612-88BB9CEDD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BA81E-73BA-96BD-6538-55646CB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514C3-3728-DCCA-9F6C-3805CF580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E5306-6C81-3670-FCC1-9DDF95719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92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A5910A-2EE9-90DC-2A6F-EB92BF7C6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04D6F-C6B6-80FB-2BB5-084648F71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D89BC-D8A4-2210-2A6B-47AA8014D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FF541A-65D7-4589-A0EC-DFCBA0AB9624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28ADD-90B8-D04A-0D7E-98559AFD9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ECAE6-7EB6-9703-FB26-D2F478BBF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A06420-E94B-4459-B5AA-5E565ED3F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644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elveticablanc.com/" TargetMode="Externa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85034-C6DE-C981-A423-BC0FE200B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417" y="1219544"/>
            <a:ext cx="4446104" cy="2387600"/>
          </a:xfrm>
        </p:spPr>
        <p:txBody>
          <a:bodyPr>
            <a:normAutofit/>
          </a:bodyPr>
          <a:lstStyle/>
          <a:p>
            <a:r>
              <a:rPr lang="en-US" dirty="0"/>
              <a:t>Environments &amp; Closures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056CE6-2666-1F37-439D-21B001990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095" y="612912"/>
            <a:ext cx="5834269" cy="5834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63CA7D-F08C-A96F-C20E-C21CC7C022BC}"/>
              </a:ext>
            </a:extLst>
          </p:cNvPr>
          <p:cNvSpPr txBox="1"/>
          <p:nvPr/>
        </p:nvSpPr>
        <p:spPr>
          <a:xfrm>
            <a:off x="0" y="6076956"/>
            <a:ext cx="4704521" cy="1081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kern="140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Art by Helvetica Blanc (</a:t>
            </a:r>
            <a:r>
              <a:rPr lang="en-US" sz="1100" u="sng" kern="1400" dirty="0">
                <a:ln>
                  <a:noFill/>
                </a:ln>
                <a:solidFill>
                  <a:srgbClr val="085296"/>
                </a:solidFill>
                <a:effectLst/>
                <a:latin typeface="Verdana" panose="020B0604030504040204" pitchFamily="34" charset="0"/>
                <a:hlinkClick r:id="rId3"/>
              </a:rPr>
              <a:t>https://helveticablanc.com</a:t>
            </a:r>
            <a:r>
              <a:rPr lang="en-US" sz="1100" kern="140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).  Licensed under a Creative Commons Attribution-</a:t>
            </a:r>
            <a:r>
              <a:rPr lang="en-US" sz="1100" kern="1400" dirty="0" err="1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NonCommercial</a:t>
            </a:r>
            <a:r>
              <a:rPr lang="en-US" sz="1100" kern="140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-</a:t>
            </a:r>
            <a:r>
              <a:rPr lang="en-US" sz="1100" kern="1400" dirty="0" err="1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ShareAlike</a:t>
            </a:r>
            <a:r>
              <a:rPr lang="en-US" sz="1100" kern="140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4.0 International license.</a:t>
            </a:r>
            <a:endParaRPr lang="en-US" sz="1100" kern="140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marR="0" indent="0" algn="l">
              <a:lnSpc>
                <a:spcPct val="119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800" kern="140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04135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F7C78-FE4F-A748-89FB-5EC57D50A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I’ll do another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A76AB-A2BC-EDF2-9808-B335BC96D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(define make-weird-counter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(let ((supply 5))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(lambda 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(let [(num 0)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(lambda ()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(if (zero? supply) 'supply-empty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(begin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(set! num (add1 num))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(set! supply (sub1 supply))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    (list supply num))))))))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(define wc1 (make-weird-counter))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(define wc2 (make-weird-counter))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(wc1)</a:t>
            </a:r>
          </a:p>
        </p:txBody>
      </p:sp>
    </p:spTree>
    <p:extLst>
      <p:ext uri="{BB962C8B-B14F-4D97-AF65-F5344CB8AC3E}">
        <p14:creationId xmlns:p14="http://schemas.microsoft.com/office/powerpoint/2010/main" val="3158711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824B5-9E33-97CB-DAAE-CABA1A7C5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on the in-class problem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C4AE70-ABE6-F39F-BB31-7B4FBB044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840" y="1690688"/>
            <a:ext cx="8427795" cy="497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878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111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Consolas</vt:lpstr>
      <vt:lpstr>Verdana</vt:lpstr>
      <vt:lpstr>Office Theme</vt:lpstr>
      <vt:lpstr>Environments &amp; Closures 2</vt:lpstr>
      <vt:lpstr>I’ll do another example</vt:lpstr>
      <vt:lpstr>Work on the in-class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Hewner, Mike</dc:creator>
  <cp:lastModifiedBy>Hewner, Mike</cp:lastModifiedBy>
  <cp:revision>2</cp:revision>
  <dcterms:created xsi:type="dcterms:W3CDTF">2024-10-03T13:35:56Z</dcterms:created>
  <dcterms:modified xsi:type="dcterms:W3CDTF">2024-10-03T13:43:08Z</dcterms:modified>
</cp:coreProperties>
</file>

<file path=docProps/thumbnail.jpeg>
</file>